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66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33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70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80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1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4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69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91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31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7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82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264CE-E989-4C86-BD31-EFB38EE2CBDD}" type="datetimeFigureOut">
              <a:rPr lang="en-GB" smtClean="0"/>
              <a:t>16/07/2021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ABCE9-D9CC-4BB9-AE1B-57FED479C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73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>
            <a:spLocks noChangeArrowheads="1"/>
          </p:cNvSpPr>
          <p:nvPr/>
        </p:nvSpPr>
        <p:spPr bwMode="auto">
          <a:xfrm>
            <a:off x="585374" y="268702"/>
            <a:ext cx="5060057" cy="82548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  <a:spAutoFit/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38" b="1" u="sng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Learning objective. </a:t>
            </a:r>
            <a:endParaRPr lang="en-US" altLang="en-US" sz="975" dirty="0"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38" b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Today we are learning</a:t>
            </a:r>
            <a:r>
              <a:rPr lang="en-US" altLang="en-US" sz="1138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… the effect of dry heat on sugar and starch,</a:t>
            </a:r>
            <a:endParaRPr lang="en-US" altLang="en-US" sz="975" dirty="0"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38" b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so that</a:t>
            </a:r>
            <a:r>
              <a:rPr lang="en-US" altLang="en-US" sz="1138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altLang="en-US" sz="1138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we can achieve crisp and golden cookies. </a:t>
            </a:r>
            <a:endParaRPr lang="en-US" altLang="en-US" sz="975" dirty="0"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63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5322" y="1821797"/>
            <a:ext cx="3603650" cy="2229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  <a:spAutoFit/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u="sng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Recipe</a:t>
            </a:r>
            <a:endParaRPr lang="en-US" altLang="en-US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100g (4oz) soft margarine (not low fat spread)/  100g Dairy Free Spread</a:t>
            </a:r>
            <a:endParaRPr lang="en-US" altLang="en-US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50g (2oz) caster sugar. </a:t>
            </a:r>
            <a:endParaRPr lang="en-US" altLang="en-US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150g (6oz) self-raising flour. </a:t>
            </a:r>
            <a:endParaRPr lang="en-US" altLang="en-US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2 tablespoons of condensed milk (provided by school)/ </a:t>
            </a:r>
            <a:r>
              <a:rPr lang="en-US" altLang="en-US" sz="160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Dairy Free milk</a:t>
            </a:r>
            <a:endParaRPr lang="en-US" altLang="en-US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100g of </a:t>
            </a:r>
            <a:r>
              <a:rPr lang="en-US" altLang="en-US" sz="1600" dirty="0" err="1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flavouring</a:t>
            </a: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 ingredients</a:t>
            </a:r>
            <a:endParaRPr lang="en-US" altLang="en-US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60608" y="4313405"/>
            <a:ext cx="1854795" cy="179857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u="sng" dirty="0">
                <a:ea typeface="Times New Roman" panose="02020603050405020304" pitchFamily="18" charset="0"/>
                <a:cs typeface="Comic Sans MS" panose="030F0702030302020204" pitchFamily="66" charset="0"/>
              </a:rPr>
              <a:t>Equipment</a:t>
            </a:r>
            <a:r>
              <a:rPr lang="en-US" altLang="en-US" sz="1400" b="1" u="sng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get out at school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Baking tray	</a:t>
            </a:r>
            <a:endParaRPr lang="en-US" altLang="en-US" sz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Mixing bowl</a:t>
            </a:r>
            <a:endParaRPr lang="en-US" altLang="en-US" sz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Wooden spoon	</a:t>
            </a:r>
            <a:endParaRPr lang="en-US" altLang="en-US" sz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Fork	</a:t>
            </a:r>
            <a:endParaRPr lang="en-US" altLang="en-US" sz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Table spoon	</a:t>
            </a:r>
            <a:endParaRPr lang="en-US" altLang="en-US" sz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Palette knife</a:t>
            </a:r>
            <a:endParaRPr lang="en-US" altLang="en-US" sz="1400" dirty="0">
              <a:latin typeface="Arial" panose="020B060402020202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162580" y="1360952"/>
            <a:ext cx="4063008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75" b="1" u="sng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Cookies</a:t>
            </a:r>
            <a:endParaRPr lang="en-US" altLang="en-US" sz="1463" dirty="0"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776722" y="1363533"/>
            <a:ext cx="4109442" cy="352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42950">
              <a:tabLst>
                <a:tab pos="371475" algn="l"/>
              </a:tabLst>
            </a:pPr>
            <a:r>
              <a:rPr lang="en-US" altLang="en-US" sz="1400" b="1" u="sng" dirty="0">
                <a:ea typeface="Times New Roman" panose="02020603050405020304" pitchFamily="18" charset="0"/>
                <a:cs typeface="Comic Sans MS" panose="030F0702030302020204" pitchFamily="66" charset="0"/>
              </a:rPr>
              <a:t>METHOD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Collect equipment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Light oven Gas 5 or 180C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Grease a baking tray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In the mixing bowl, cream together the butter and sugar for 3 minutes, or until light and fluffy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Add the condensed milk and beat for 1 minute.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Add the </a:t>
            </a:r>
            <a:r>
              <a:rPr lang="en-US" altLang="en-US" sz="1400" dirty="0" err="1">
                <a:ea typeface="Times New Roman" panose="02020603050405020304" pitchFamily="18" charset="0"/>
                <a:cs typeface="Comic Sans MS" panose="030F0702030302020204" pitchFamily="66" charset="0"/>
              </a:rPr>
              <a:t>flavouring</a:t>
            </a: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 ingredients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Stir in the flour.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Roll golf ball sized lumps of dough and place on baking tray with gaps between.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Flatten the cookies with the back of a fork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Bake for 15 minutes until lightly golden.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 Cool for 5 minutes before removing from baking sheet and transferring to a cooling rack.</a:t>
            </a:r>
            <a:endParaRPr lang="en-US" altLang="en-US" sz="1400" dirty="0">
              <a:ea typeface="Times New Roman" panose="02020603050405020304" pitchFamily="18" charset="0"/>
            </a:endParaRPr>
          </a:p>
          <a:p>
            <a:pPr defTabSz="742950">
              <a:buFontTx/>
              <a:buChar char="•"/>
              <a:tabLst>
                <a:tab pos="371475" algn="l"/>
              </a:tabLst>
            </a:pPr>
            <a:r>
              <a:rPr lang="en-US" altLang="en-US" sz="1400" dirty="0">
                <a:ea typeface="Times New Roman" panose="02020603050405020304" pitchFamily="18" charset="0"/>
                <a:cs typeface="Comic Sans MS" panose="030F0702030302020204" pitchFamily="66" charset="0"/>
              </a:rPr>
              <a:t>Wash up.</a:t>
            </a:r>
            <a:endParaRPr lang="en-US" altLang="en-US" sz="1400" dirty="0"/>
          </a:p>
        </p:txBody>
      </p:sp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931" y="904348"/>
            <a:ext cx="1950244" cy="13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340931" y="262381"/>
            <a:ext cx="2317849" cy="25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  <a:spAutoFit/>
          </a:bodyPr>
          <a:lstStyle/>
          <a:p>
            <a:pPr algn="r"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38" b="1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Making date: ___________</a:t>
            </a:r>
            <a:endParaRPr lang="en-US" altLang="en-US" sz="1463" dirty="0">
              <a:latin typeface="Arial" panose="020B0604020202020204" pitchFamily="34" charset="0"/>
            </a:endParaRPr>
          </a:p>
        </p:txBody>
      </p:sp>
      <p:sp>
        <p:nvSpPr>
          <p:cNvPr id="10" name="Text Box 3"/>
          <p:cNvSpPr txBox="1">
            <a:spLocks noChangeArrowheads="1" noChangeShapeType="1"/>
          </p:cNvSpPr>
          <p:nvPr/>
        </p:nvSpPr>
        <p:spPr bwMode="auto">
          <a:xfrm>
            <a:off x="4152437" y="5155000"/>
            <a:ext cx="5358011" cy="1477812"/>
          </a:xfrm>
          <a:prstGeom prst="rect">
            <a:avLst/>
          </a:prstGeom>
          <a:noFill/>
          <a:ln w="0" algn="in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vert="horz" wrap="square" lIns="29408" tIns="29408" rIns="29408" bIns="29408" numCol="1" anchor="t" anchorCtr="0" compatLnSpc="1">
            <a:prstTxWarp prst="textNoShape">
              <a:avLst/>
            </a:prstTxWarp>
          </a:bodyPr>
          <a:lstStyle/>
          <a:p>
            <a:pPr algn="ctr"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u="sng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FOOD FACT</a:t>
            </a:r>
            <a:endParaRPr lang="en-US" altLang="en-US" sz="1200" dirty="0">
              <a:ea typeface="Times New Roman" panose="02020603050405020304" pitchFamily="18" charset="0"/>
            </a:endParaRPr>
          </a:p>
          <a:p>
            <a:pPr algn="ctr"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raising agent in this recipe is the CO2 from the baking powder in the flour and air that you have beaten in. </a:t>
            </a:r>
            <a:endParaRPr lang="en-US" altLang="en-US" sz="1200" dirty="0">
              <a:ea typeface="Times New Roman" panose="02020603050405020304" pitchFamily="18" charset="0"/>
            </a:endParaRPr>
          </a:p>
          <a:p>
            <a:pPr algn="ctr"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u="sng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HOME</a:t>
            </a:r>
            <a:endParaRPr lang="en-US" altLang="en-US" sz="1200" dirty="0">
              <a:ea typeface="Times New Roman" panose="02020603050405020304" pitchFamily="18" charset="0"/>
            </a:endParaRPr>
          </a:p>
          <a:p>
            <a:pPr algn="ctr"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Store in an air tight container. </a:t>
            </a:r>
            <a:endParaRPr lang="en-US" altLang="en-US" sz="1200" dirty="0">
              <a:ea typeface="Times New Roman" panose="02020603050405020304" pitchFamily="18" charset="0"/>
            </a:endParaRPr>
          </a:p>
          <a:p>
            <a:pPr algn="ctr"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u="sng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  <a:endParaRPr lang="en-US" altLang="en-US" sz="1200" dirty="0">
              <a:ea typeface="Times New Roman" panose="02020603050405020304" pitchFamily="18" charset="0"/>
            </a:endParaRPr>
          </a:p>
          <a:p>
            <a:pPr algn="ctr"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 your cookies with a shop bought version.  Describe the </a:t>
            </a:r>
            <a:r>
              <a:rPr lang="en-US" altLang="en-US" sz="1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altLang="en-US" sz="1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flavour</a:t>
            </a:r>
            <a:r>
              <a:rPr lang="en-US" altLang="en-US" sz="1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texture</a:t>
            </a:r>
            <a:r>
              <a:rPr lang="en-US" altLang="en-US" sz="975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1463" dirty="0">
              <a:latin typeface="Arial" panose="020B0604020202020204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472142" y="568537"/>
            <a:ext cx="150106" cy="300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463"/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1472142" y="727390"/>
            <a:ext cx="150106" cy="725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94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GB" altLang="en-US" sz="894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altLang="en-US" sz="975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63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604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266</Words>
  <Application>Microsoft Office PowerPoint</Application>
  <PresentationFormat>A4 Paper (210x297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 Browning</dc:creator>
  <cp:lastModifiedBy>A Corry</cp:lastModifiedBy>
  <cp:revision>4</cp:revision>
  <cp:lastPrinted>2018-07-03T11:28:46Z</cp:lastPrinted>
  <dcterms:created xsi:type="dcterms:W3CDTF">2018-05-14T08:08:36Z</dcterms:created>
  <dcterms:modified xsi:type="dcterms:W3CDTF">2021-07-16T09:24:47Z</dcterms:modified>
</cp:coreProperties>
</file>