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8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0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1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5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0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5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8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7602F-ACE2-4D0B-AA4F-9CDDAC43D50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7CFF-6ACA-4103-9175-A27969E4A80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9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14904" y="436299"/>
            <a:ext cx="30824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u="sng" dirty="0">
                <a:solidFill>
                  <a:prstClr val="black"/>
                </a:solidFill>
                <a:latin typeface="Comic Sans MS"/>
                <a:cs typeface="Comic Sans MS"/>
              </a:rPr>
              <a:t>Recipe</a:t>
            </a: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3 eggs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150g / 6oz caster sugar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150g / 6oz self raising flour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150g / 6oz soft 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margarine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2496" y="1871298"/>
            <a:ext cx="6181556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b="1" u="sng" dirty="0">
                <a:solidFill>
                  <a:prstClr val="black"/>
                </a:solidFill>
                <a:latin typeface="Comic Sans MS"/>
                <a:cs typeface="Comic Sans MS"/>
              </a:rPr>
              <a:t>METHOD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Collect equipment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Light oven Gas 5 or 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180C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 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Line the sandwich 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tins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 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In the mixing bowl, cream margarine and sugar until light and 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fluffy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 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Use knife to break eggs in to the small bowl.  Beat with fork (30 seconds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)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 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Beat eggs into the mixture, 1/4 at a time. Then beat for 3 minutes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.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 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Sieve flour onto mixture and fold in carefully using a tablespoon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.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 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Divide mixture between the 2 tins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.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 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Bake for 15—20 minutes until golden and springy to the touch.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Turn onto cooling rack and cool before adding jam.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>
              <a:buClr>
                <a:srgbClr val="FF0000"/>
              </a:buClr>
            </a:pP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975" y="2799244"/>
            <a:ext cx="2283412" cy="294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u="sng" dirty="0">
                <a:solidFill>
                  <a:prstClr val="black"/>
                </a:solidFill>
                <a:latin typeface="Comic Sans MS"/>
                <a:cs typeface="Comic Sans MS"/>
              </a:rPr>
              <a:t>Equipment</a:t>
            </a:r>
            <a:endParaRPr lang="en-US" b="1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2 sandwich tins	</a:t>
            </a:r>
            <a:endParaRPr lang="en-GB" i="1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Mixing bowl</a:t>
            </a:r>
            <a:endParaRPr lang="en-GB" i="1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Electric whisk	</a:t>
            </a:r>
            <a:endParaRPr lang="en-GB" i="1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Small </a:t>
            </a:r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bowl</a:t>
            </a:r>
            <a:endParaRPr lang="en-GB" i="1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Knife</a:t>
            </a:r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	</a:t>
            </a:r>
            <a:endParaRPr lang="en-GB" i="1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Table </a:t>
            </a:r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spoon</a:t>
            </a:r>
            <a:endParaRPr lang="en-GB" i="1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Sieve</a:t>
            </a:r>
            <a:endParaRPr lang="en-US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Spatula</a:t>
            </a:r>
            <a:endParaRPr lang="en-GB" i="1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algn="r">
              <a:lnSpc>
                <a:spcPct val="130000"/>
              </a:lnSpc>
            </a:pP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4" y="629659"/>
            <a:ext cx="3639044" cy="683803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omic Sans MS"/>
                <a:cs typeface="Comic Sans MS"/>
              </a:rPr>
              <a:t>Victoria Sandwich Cake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831" y="703481"/>
            <a:ext cx="2338326" cy="212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1_Office Theme</vt:lpstr>
      <vt:lpstr>Victoria Sandwich Cake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 Sandwich Cake</dc:title>
  <dc:creator>F Browning</dc:creator>
  <cp:lastModifiedBy>F Browning</cp:lastModifiedBy>
  <cp:revision>1</cp:revision>
  <dcterms:created xsi:type="dcterms:W3CDTF">2018-03-19T09:15:35Z</dcterms:created>
  <dcterms:modified xsi:type="dcterms:W3CDTF">2018-03-19T09:16:26Z</dcterms:modified>
</cp:coreProperties>
</file>