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7602F-ACE2-4D0B-AA4F-9CDDAC43D50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19/03/2018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A7CFF-6ACA-4103-9175-A27969E4A80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010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7602F-ACE2-4D0B-AA4F-9CDDAC43D50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19/03/2018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A7CFF-6ACA-4103-9175-A27969E4A80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796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7602F-ACE2-4D0B-AA4F-9CDDAC43D50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19/03/2018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A7CFF-6ACA-4103-9175-A27969E4A80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6119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7602F-ACE2-4D0B-AA4F-9CDDAC43D50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19/03/2018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A7CFF-6ACA-4103-9175-A27969E4A80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5485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7602F-ACE2-4D0B-AA4F-9CDDAC43D50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19/03/2018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A7CFF-6ACA-4103-9175-A27969E4A80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2471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7602F-ACE2-4D0B-AA4F-9CDDAC43D50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19/03/2018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A7CFF-6ACA-4103-9175-A27969E4A80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5308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7602F-ACE2-4D0B-AA4F-9CDDAC43D50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19/03/2018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A7CFF-6ACA-4103-9175-A27969E4A80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8210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7602F-ACE2-4D0B-AA4F-9CDDAC43D50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19/03/2018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A7CFF-6ACA-4103-9175-A27969E4A80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3154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7602F-ACE2-4D0B-AA4F-9CDDAC43D50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19/03/2018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A7CFF-6ACA-4103-9175-A27969E4A80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6206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7602F-ACE2-4D0B-AA4F-9CDDAC43D50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19/03/2018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A7CFF-6ACA-4103-9175-A27969E4A80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1154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7602F-ACE2-4D0B-AA4F-9CDDAC43D50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19/03/2018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A7CFF-6ACA-4103-9175-A27969E4A80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1485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67602F-ACE2-4D0B-AA4F-9CDDAC43D50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19/03/2018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EA7CFF-6ACA-4103-9175-A27969E4A80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4694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514904" y="436299"/>
            <a:ext cx="308248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b="1" u="sng" dirty="0">
                <a:solidFill>
                  <a:prstClr val="black"/>
                </a:solidFill>
                <a:latin typeface="Comic Sans MS"/>
                <a:cs typeface="Comic Sans MS"/>
              </a:rPr>
              <a:t>Recipe</a:t>
            </a:r>
          </a:p>
          <a:p>
            <a:pPr algn="r"/>
            <a:r>
              <a:rPr lang="en-US" dirty="0">
                <a:solidFill>
                  <a:prstClr val="black"/>
                </a:solidFill>
                <a:latin typeface="Comic Sans MS"/>
                <a:cs typeface="Comic Sans MS"/>
              </a:rPr>
              <a:t>3 eggs</a:t>
            </a:r>
            <a:endParaRPr lang="en-GB" dirty="0">
              <a:solidFill>
                <a:prstClr val="black"/>
              </a:solidFill>
              <a:latin typeface="Comic Sans MS"/>
              <a:cs typeface="Comic Sans MS"/>
            </a:endParaRPr>
          </a:p>
          <a:p>
            <a:pPr algn="r"/>
            <a:r>
              <a:rPr lang="en-US" dirty="0">
                <a:solidFill>
                  <a:prstClr val="black"/>
                </a:solidFill>
                <a:latin typeface="Comic Sans MS"/>
                <a:cs typeface="Comic Sans MS"/>
              </a:rPr>
              <a:t>150g / 6oz caster sugar</a:t>
            </a:r>
            <a:endParaRPr lang="en-GB" dirty="0">
              <a:solidFill>
                <a:prstClr val="black"/>
              </a:solidFill>
              <a:latin typeface="Comic Sans MS"/>
              <a:cs typeface="Comic Sans MS"/>
            </a:endParaRPr>
          </a:p>
          <a:p>
            <a:pPr algn="r"/>
            <a:r>
              <a:rPr lang="en-US" dirty="0">
                <a:solidFill>
                  <a:prstClr val="black"/>
                </a:solidFill>
                <a:latin typeface="Comic Sans MS"/>
                <a:cs typeface="Comic Sans MS"/>
              </a:rPr>
              <a:t>150g / 6oz self raising flour</a:t>
            </a:r>
            <a:endParaRPr lang="en-GB" dirty="0">
              <a:solidFill>
                <a:prstClr val="black"/>
              </a:solidFill>
              <a:latin typeface="Comic Sans MS"/>
              <a:cs typeface="Comic Sans MS"/>
            </a:endParaRPr>
          </a:p>
          <a:p>
            <a:pPr algn="r"/>
            <a:r>
              <a:rPr lang="en-US" dirty="0">
                <a:solidFill>
                  <a:prstClr val="black"/>
                </a:solidFill>
                <a:latin typeface="Comic Sans MS"/>
                <a:cs typeface="Comic Sans MS"/>
              </a:rPr>
              <a:t>150g / 6oz soft </a:t>
            </a:r>
            <a:r>
              <a:rPr lang="en-US" dirty="0">
                <a:solidFill>
                  <a:prstClr val="black"/>
                </a:solidFill>
                <a:latin typeface="Comic Sans MS"/>
                <a:cs typeface="Comic Sans MS"/>
              </a:rPr>
              <a:t>margarine</a:t>
            </a:r>
            <a:endParaRPr lang="en-GB" dirty="0">
              <a:solidFill>
                <a:prstClr val="black"/>
              </a:solidFill>
              <a:latin typeface="Comic Sans MS"/>
              <a:cs typeface="Comic Sans M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72496" y="1871298"/>
            <a:ext cx="6181556" cy="4801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FF0000"/>
              </a:buClr>
            </a:pPr>
            <a:r>
              <a:rPr lang="en-US" b="1" u="sng" dirty="0">
                <a:solidFill>
                  <a:prstClr val="black"/>
                </a:solidFill>
                <a:latin typeface="Comic Sans MS"/>
                <a:cs typeface="Comic Sans MS"/>
              </a:rPr>
              <a:t>METHOD</a:t>
            </a:r>
          </a:p>
          <a:p>
            <a:pPr marL="342900" indent="-342900">
              <a:buClr>
                <a:srgbClr val="FF0000"/>
              </a:buClr>
              <a:buFont typeface="+mj-lt"/>
              <a:buAutoNum type="arabicParenR"/>
            </a:pPr>
            <a:r>
              <a:rPr lang="en-US" dirty="0">
                <a:solidFill>
                  <a:prstClr val="black"/>
                </a:solidFill>
                <a:latin typeface="Comic Sans MS"/>
                <a:cs typeface="Comic Sans MS"/>
              </a:rPr>
              <a:t>Collect equipment</a:t>
            </a:r>
            <a:endParaRPr lang="en-GB" dirty="0">
              <a:solidFill>
                <a:prstClr val="black"/>
              </a:solidFill>
              <a:latin typeface="Comic Sans MS"/>
              <a:cs typeface="Comic Sans MS"/>
            </a:endParaRPr>
          </a:p>
          <a:p>
            <a:pPr marL="342900" indent="-342900">
              <a:buClr>
                <a:srgbClr val="FF0000"/>
              </a:buClr>
              <a:buFont typeface="+mj-lt"/>
              <a:buAutoNum type="arabicParenR"/>
            </a:pPr>
            <a:r>
              <a:rPr lang="en-US" dirty="0">
                <a:solidFill>
                  <a:prstClr val="black"/>
                </a:solidFill>
                <a:latin typeface="Comic Sans MS"/>
                <a:cs typeface="Comic Sans MS"/>
              </a:rPr>
              <a:t>Light oven Gas 5 or </a:t>
            </a:r>
            <a:r>
              <a:rPr lang="en-US" dirty="0">
                <a:solidFill>
                  <a:prstClr val="black"/>
                </a:solidFill>
                <a:latin typeface="Comic Sans MS"/>
                <a:cs typeface="Comic Sans MS"/>
              </a:rPr>
              <a:t>180C</a:t>
            </a:r>
            <a:r>
              <a:rPr lang="en-US" dirty="0">
                <a:solidFill>
                  <a:prstClr val="black"/>
                </a:solidFill>
                <a:latin typeface="Comic Sans MS"/>
                <a:cs typeface="Comic Sans MS"/>
              </a:rPr>
              <a:t> </a:t>
            </a:r>
            <a:endParaRPr lang="en-GB" dirty="0">
              <a:solidFill>
                <a:prstClr val="black"/>
              </a:solidFill>
              <a:latin typeface="Comic Sans MS"/>
              <a:cs typeface="Comic Sans MS"/>
            </a:endParaRPr>
          </a:p>
          <a:p>
            <a:pPr marL="342900" indent="-342900">
              <a:buClr>
                <a:srgbClr val="FF0000"/>
              </a:buClr>
              <a:buFont typeface="+mj-lt"/>
              <a:buAutoNum type="arabicParenR"/>
            </a:pPr>
            <a:r>
              <a:rPr lang="en-US" dirty="0">
                <a:solidFill>
                  <a:prstClr val="black"/>
                </a:solidFill>
                <a:latin typeface="Comic Sans MS"/>
                <a:cs typeface="Comic Sans MS"/>
              </a:rPr>
              <a:t>Line the sandwich </a:t>
            </a:r>
            <a:r>
              <a:rPr lang="en-US" dirty="0">
                <a:solidFill>
                  <a:prstClr val="black"/>
                </a:solidFill>
                <a:latin typeface="Comic Sans MS"/>
                <a:cs typeface="Comic Sans MS"/>
              </a:rPr>
              <a:t>tins</a:t>
            </a:r>
            <a:r>
              <a:rPr lang="en-US" dirty="0">
                <a:solidFill>
                  <a:prstClr val="black"/>
                </a:solidFill>
                <a:latin typeface="Comic Sans MS"/>
                <a:cs typeface="Comic Sans MS"/>
              </a:rPr>
              <a:t> </a:t>
            </a:r>
            <a:endParaRPr lang="en-GB" dirty="0">
              <a:solidFill>
                <a:prstClr val="black"/>
              </a:solidFill>
              <a:latin typeface="Comic Sans MS"/>
              <a:cs typeface="Comic Sans MS"/>
            </a:endParaRPr>
          </a:p>
          <a:p>
            <a:pPr marL="342900" indent="-342900">
              <a:buClr>
                <a:srgbClr val="FF0000"/>
              </a:buClr>
              <a:buFont typeface="+mj-lt"/>
              <a:buAutoNum type="arabicParenR"/>
            </a:pPr>
            <a:r>
              <a:rPr lang="en-US" dirty="0">
                <a:solidFill>
                  <a:prstClr val="black"/>
                </a:solidFill>
                <a:latin typeface="Comic Sans MS"/>
                <a:cs typeface="Comic Sans MS"/>
              </a:rPr>
              <a:t>In the mixing bowl, cream margarine and sugar until light and </a:t>
            </a:r>
            <a:r>
              <a:rPr lang="en-US" dirty="0">
                <a:solidFill>
                  <a:prstClr val="black"/>
                </a:solidFill>
                <a:latin typeface="Comic Sans MS"/>
                <a:cs typeface="Comic Sans MS"/>
              </a:rPr>
              <a:t>fluffy</a:t>
            </a:r>
            <a:r>
              <a:rPr lang="en-US" dirty="0">
                <a:solidFill>
                  <a:prstClr val="black"/>
                </a:solidFill>
                <a:latin typeface="Comic Sans MS"/>
                <a:cs typeface="Comic Sans MS"/>
              </a:rPr>
              <a:t> </a:t>
            </a:r>
            <a:endParaRPr lang="en-GB" dirty="0">
              <a:solidFill>
                <a:prstClr val="black"/>
              </a:solidFill>
              <a:latin typeface="Comic Sans MS"/>
              <a:cs typeface="Comic Sans MS"/>
            </a:endParaRPr>
          </a:p>
          <a:p>
            <a:pPr marL="342900" indent="-342900">
              <a:buClr>
                <a:srgbClr val="FF0000"/>
              </a:buClr>
              <a:buFont typeface="+mj-lt"/>
              <a:buAutoNum type="arabicParenR"/>
            </a:pPr>
            <a:r>
              <a:rPr lang="en-US" dirty="0">
                <a:solidFill>
                  <a:prstClr val="black"/>
                </a:solidFill>
                <a:latin typeface="Comic Sans MS"/>
                <a:cs typeface="Comic Sans MS"/>
              </a:rPr>
              <a:t>Use knife to break eggs in to the small bowl.  Beat with fork (30 seconds</a:t>
            </a:r>
            <a:r>
              <a:rPr lang="en-US" dirty="0">
                <a:solidFill>
                  <a:prstClr val="black"/>
                </a:solidFill>
                <a:latin typeface="Comic Sans MS"/>
                <a:cs typeface="Comic Sans MS"/>
              </a:rPr>
              <a:t>)</a:t>
            </a:r>
            <a:r>
              <a:rPr lang="en-US" dirty="0">
                <a:solidFill>
                  <a:prstClr val="black"/>
                </a:solidFill>
                <a:latin typeface="Comic Sans MS"/>
                <a:cs typeface="Comic Sans MS"/>
              </a:rPr>
              <a:t> </a:t>
            </a:r>
            <a:endParaRPr lang="en-GB" dirty="0">
              <a:solidFill>
                <a:prstClr val="black"/>
              </a:solidFill>
              <a:latin typeface="Comic Sans MS"/>
              <a:cs typeface="Comic Sans MS"/>
            </a:endParaRPr>
          </a:p>
          <a:p>
            <a:pPr marL="342900" indent="-342900">
              <a:buClr>
                <a:srgbClr val="FF0000"/>
              </a:buClr>
              <a:buFont typeface="+mj-lt"/>
              <a:buAutoNum type="arabicParenR"/>
            </a:pPr>
            <a:r>
              <a:rPr lang="en-US" dirty="0">
                <a:solidFill>
                  <a:prstClr val="black"/>
                </a:solidFill>
                <a:latin typeface="Comic Sans MS"/>
                <a:cs typeface="Comic Sans MS"/>
              </a:rPr>
              <a:t>Beat eggs into the mixture, 1/4 at a time. Then beat for 3 minutes</a:t>
            </a:r>
            <a:r>
              <a:rPr lang="en-US" dirty="0">
                <a:solidFill>
                  <a:prstClr val="black"/>
                </a:solidFill>
                <a:latin typeface="Comic Sans MS"/>
                <a:cs typeface="Comic Sans MS"/>
              </a:rPr>
              <a:t>.</a:t>
            </a:r>
            <a:r>
              <a:rPr lang="en-GB" dirty="0">
                <a:solidFill>
                  <a:prstClr val="black"/>
                </a:solidFill>
                <a:latin typeface="Comic Sans MS"/>
                <a:cs typeface="Comic Sans MS"/>
              </a:rPr>
              <a:t> </a:t>
            </a:r>
          </a:p>
          <a:p>
            <a:pPr marL="342900" indent="-342900">
              <a:buClr>
                <a:srgbClr val="FF0000"/>
              </a:buClr>
              <a:buFont typeface="+mj-lt"/>
              <a:buAutoNum type="arabicParenR"/>
            </a:pPr>
            <a:r>
              <a:rPr lang="en-US" dirty="0">
                <a:solidFill>
                  <a:prstClr val="black"/>
                </a:solidFill>
                <a:latin typeface="Comic Sans MS"/>
                <a:cs typeface="Comic Sans MS"/>
              </a:rPr>
              <a:t>Sieve flour onto mixture and fold in carefully using a tablespoon</a:t>
            </a:r>
            <a:r>
              <a:rPr lang="en-US" dirty="0">
                <a:solidFill>
                  <a:prstClr val="black"/>
                </a:solidFill>
                <a:latin typeface="Comic Sans MS"/>
                <a:cs typeface="Comic Sans MS"/>
              </a:rPr>
              <a:t>.</a:t>
            </a:r>
            <a:r>
              <a:rPr lang="en-US" dirty="0">
                <a:solidFill>
                  <a:prstClr val="black"/>
                </a:solidFill>
                <a:latin typeface="Comic Sans MS"/>
                <a:cs typeface="Comic Sans MS"/>
              </a:rPr>
              <a:t> </a:t>
            </a:r>
            <a:endParaRPr lang="en-GB" dirty="0">
              <a:solidFill>
                <a:prstClr val="black"/>
              </a:solidFill>
              <a:latin typeface="Comic Sans MS"/>
              <a:cs typeface="Comic Sans MS"/>
            </a:endParaRPr>
          </a:p>
          <a:p>
            <a:pPr marL="342900" indent="-342900">
              <a:buClr>
                <a:srgbClr val="FF0000"/>
              </a:buClr>
              <a:buFont typeface="+mj-lt"/>
              <a:buAutoNum type="arabicParenR"/>
            </a:pPr>
            <a:r>
              <a:rPr lang="en-US" dirty="0">
                <a:solidFill>
                  <a:prstClr val="black"/>
                </a:solidFill>
                <a:latin typeface="Comic Sans MS"/>
                <a:cs typeface="Comic Sans MS"/>
              </a:rPr>
              <a:t>Divide mixture between the 2 tins</a:t>
            </a:r>
            <a:r>
              <a:rPr lang="en-US" dirty="0">
                <a:solidFill>
                  <a:prstClr val="black"/>
                </a:solidFill>
                <a:latin typeface="Comic Sans MS"/>
                <a:cs typeface="Comic Sans MS"/>
              </a:rPr>
              <a:t>.</a:t>
            </a:r>
            <a:r>
              <a:rPr lang="en-US" dirty="0">
                <a:solidFill>
                  <a:prstClr val="black"/>
                </a:solidFill>
                <a:latin typeface="Comic Sans MS"/>
                <a:cs typeface="Comic Sans MS"/>
              </a:rPr>
              <a:t> </a:t>
            </a:r>
            <a:endParaRPr lang="en-GB" dirty="0">
              <a:solidFill>
                <a:prstClr val="black"/>
              </a:solidFill>
              <a:latin typeface="Comic Sans MS"/>
              <a:cs typeface="Comic Sans MS"/>
            </a:endParaRPr>
          </a:p>
          <a:p>
            <a:pPr marL="342900" indent="-342900">
              <a:buClr>
                <a:srgbClr val="FF0000"/>
              </a:buClr>
              <a:buFont typeface="+mj-lt"/>
              <a:buAutoNum type="arabicParenR"/>
            </a:pPr>
            <a:r>
              <a:rPr lang="en-US" dirty="0">
                <a:solidFill>
                  <a:prstClr val="black"/>
                </a:solidFill>
                <a:latin typeface="Comic Sans MS"/>
                <a:cs typeface="Comic Sans MS"/>
              </a:rPr>
              <a:t>Bake for 15—20 minutes until golden and springy to the touch.</a:t>
            </a:r>
            <a:endParaRPr lang="en-GB" dirty="0">
              <a:solidFill>
                <a:prstClr val="black"/>
              </a:solidFill>
              <a:latin typeface="Comic Sans MS"/>
              <a:cs typeface="Comic Sans MS"/>
            </a:endParaRPr>
          </a:p>
          <a:p>
            <a:pPr marL="342900" indent="-342900">
              <a:buClr>
                <a:srgbClr val="FF0000"/>
              </a:buClr>
              <a:buFont typeface="+mj-lt"/>
              <a:buAutoNum type="arabicParenR"/>
            </a:pPr>
            <a:r>
              <a:rPr lang="en-US" dirty="0">
                <a:solidFill>
                  <a:prstClr val="black"/>
                </a:solidFill>
                <a:latin typeface="Comic Sans MS"/>
                <a:cs typeface="Comic Sans MS"/>
              </a:rPr>
              <a:t>Turn onto cooling rack and cool before adding jam.</a:t>
            </a:r>
            <a:endParaRPr lang="en-GB" dirty="0">
              <a:solidFill>
                <a:prstClr val="black"/>
              </a:solidFill>
              <a:latin typeface="Comic Sans MS"/>
              <a:cs typeface="Comic Sans MS"/>
            </a:endParaRPr>
          </a:p>
          <a:p>
            <a:pPr algn="r">
              <a:buClr>
                <a:srgbClr val="FF0000"/>
              </a:buClr>
            </a:pPr>
            <a:endParaRPr lang="en-GB" dirty="0">
              <a:solidFill>
                <a:prstClr val="black"/>
              </a:solidFill>
              <a:latin typeface="Comic Sans MS"/>
              <a:cs typeface="Comic Sans M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313975" y="2799244"/>
            <a:ext cx="2283412" cy="294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b="1" u="sng" dirty="0">
                <a:solidFill>
                  <a:prstClr val="black"/>
                </a:solidFill>
                <a:latin typeface="Comic Sans MS"/>
                <a:cs typeface="Comic Sans MS"/>
              </a:rPr>
              <a:t>Equipment</a:t>
            </a:r>
            <a:endParaRPr lang="en-US" b="1" dirty="0">
              <a:solidFill>
                <a:prstClr val="black"/>
              </a:solidFill>
              <a:latin typeface="Comic Sans MS"/>
              <a:cs typeface="Comic Sans MS"/>
            </a:endParaRPr>
          </a:p>
          <a:p>
            <a:pPr algn="r"/>
            <a:r>
              <a:rPr lang="en-US" dirty="0">
                <a:solidFill>
                  <a:prstClr val="black"/>
                </a:solidFill>
                <a:latin typeface="Comic Sans MS"/>
                <a:cs typeface="Comic Sans MS"/>
              </a:rPr>
              <a:t>2 sandwich tins	</a:t>
            </a:r>
            <a:endParaRPr lang="en-GB" i="1" dirty="0">
              <a:solidFill>
                <a:prstClr val="black"/>
              </a:solidFill>
              <a:latin typeface="Comic Sans MS"/>
              <a:cs typeface="Comic Sans MS"/>
            </a:endParaRPr>
          </a:p>
          <a:p>
            <a:pPr algn="r"/>
            <a:r>
              <a:rPr lang="en-US" dirty="0">
                <a:solidFill>
                  <a:prstClr val="black"/>
                </a:solidFill>
                <a:latin typeface="Comic Sans MS"/>
                <a:cs typeface="Comic Sans MS"/>
              </a:rPr>
              <a:t>Mixing bowl</a:t>
            </a:r>
            <a:endParaRPr lang="en-GB" i="1" dirty="0">
              <a:solidFill>
                <a:prstClr val="black"/>
              </a:solidFill>
              <a:latin typeface="Comic Sans MS"/>
              <a:cs typeface="Comic Sans MS"/>
            </a:endParaRPr>
          </a:p>
          <a:p>
            <a:pPr algn="r"/>
            <a:r>
              <a:rPr lang="en-US" dirty="0">
                <a:solidFill>
                  <a:prstClr val="black"/>
                </a:solidFill>
                <a:latin typeface="Comic Sans MS"/>
                <a:cs typeface="Comic Sans MS"/>
              </a:rPr>
              <a:t>Electric whisk	</a:t>
            </a:r>
            <a:endParaRPr lang="en-GB" i="1" dirty="0">
              <a:solidFill>
                <a:prstClr val="black"/>
              </a:solidFill>
              <a:latin typeface="Comic Sans MS"/>
              <a:cs typeface="Comic Sans MS"/>
            </a:endParaRPr>
          </a:p>
          <a:p>
            <a:pPr algn="r"/>
            <a:r>
              <a:rPr lang="en-US" dirty="0">
                <a:solidFill>
                  <a:prstClr val="black"/>
                </a:solidFill>
                <a:latin typeface="Comic Sans MS"/>
                <a:cs typeface="Comic Sans MS"/>
              </a:rPr>
              <a:t>Small </a:t>
            </a:r>
            <a:r>
              <a:rPr lang="en-US" dirty="0" smtClean="0">
                <a:solidFill>
                  <a:prstClr val="black"/>
                </a:solidFill>
                <a:latin typeface="Comic Sans MS"/>
                <a:cs typeface="Comic Sans MS"/>
              </a:rPr>
              <a:t>bowl</a:t>
            </a:r>
            <a:endParaRPr lang="en-GB" i="1" dirty="0">
              <a:solidFill>
                <a:prstClr val="black"/>
              </a:solidFill>
              <a:latin typeface="Comic Sans MS"/>
              <a:cs typeface="Comic Sans MS"/>
            </a:endParaRPr>
          </a:p>
          <a:p>
            <a:pPr algn="r"/>
            <a:r>
              <a:rPr lang="en-US" dirty="0" smtClean="0">
                <a:solidFill>
                  <a:prstClr val="black"/>
                </a:solidFill>
                <a:latin typeface="Comic Sans MS"/>
                <a:cs typeface="Comic Sans MS"/>
              </a:rPr>
              <a:t>Knife</a:t>
            </a:r>
            <a:r>
              <a:rPr lang="en-US" dirty="0">
                <a:solidFill>
                  <a:prstClr val="black"/>
                </a:solidFill>
                <a:latin typeface="Comic Sans MS"/>
                <a:cs typeface="Comic Sans MS"/>
              </a:rPr>
              <a:t>	</a:t>
            </a:r>
            <a:endParaRPr lang="en-GB" i="1" dirty="0">
              <a:solidFill>
                <a:prstClr val="black"/>
              </a:solidFill>
              <a:latin typeface="Comic Sans MS"/>
              <a:cs typeface="Comic Sans MS"/>
            </a:endParaRPr>
          </a:p>
          <a:p>
            <a:pPr algn="r"/>
            <a:r>
              <a:rPr lang="en-US" dirty="0">
                <a:solidFill>
                  <a:prstClr val="black"/>
                </a:solidFill>
                <a:latin typeface="Comic Sans MS"/>
                <a:cs typeface="Comic Sans MS"/>
              </a:rPr>
              <a:t>Table </a:t>
            </a:r>
            <a:r>
              <a:rPr lang="en-US" dirty="0" smtClean="0">
                <a:solidFill>
                  <a:prstClr val="black"/>
                </a:solidFill>
                <a:latin typeface="Comic Sans MS"/>
                <a:cs typeface="Comic Sans MS"/>
              </a:rPr>
              <a:t>spoon</a:t>
            </a:r>
            <a:endParaRPr lang="en-GB" i="1" dirty="0">
              <a:solidFill>
                <a:prstClr val="black"/>
              </a:solidFill>
              <a:latin typeface="Comic Sans MS"/>
              <a:cs typeface="Comic Sans MS"/>
            </a:endParaRPr>
          </a:p>
          <a:p>
            <a:pPr algn="r"/>
            <a:r>
              <a:rPr lang="en-US" dirty="0" smtClean="0">
                <a:solidFill>
                  <a:prstClr val="black"/>
                </a:solidFill>
                <a:latin typeface="Comic Sans MS"/>
                <a:cs typeface="Comic Sans MS"/>
              </a:rPr>
              <a:t>Sieve</a:t>
            </a:r>
            <a:endParaRPr lang="en-US" dirty="0">
              <a:solidFill>
                <a:prstClr val="black"/>
              </a:solidFill>
              <a:latin typeface="Comic Sans MS"/>
              <a:cs typeface="Comic Sans MS"/>
            </a:endParaRPr>
          </a:p>
          <a:p>
            <a:pPr algn="r"/>
            <a:r>
              <a:rPr lang="en-US" dirty="0" smtClean="0">
                <a:solidFill>
                  <a:prstClr val="black"/>
                </a:solidFill>
                <a:latin typeface="Comic Sans MS"/>
                <a:cs typeface="Comic Sans MS"/>
              </a:rPr>
              <a:t>Spatula</a:t>
            </a:r>
            <a:endParaRPr lang="en-GB" i="1" dirty="0">
              <a:solidFill>
                <a:prstClr val="black"/>
              </a:solidFill>
              <a:latin typeface="Comic Sans MS"/>
              <a:cs typeface="Comic Sans MS"/>
            </a:endParaRPr>
          </a:p>
          <a:p>
            <a:pPr algn="r">
              <a:lnSpc>
                <a:spcPct val="130000"/>
              </a:lnSpc>
            </a:pPr>
            <a:endParaRPr lang="en-GB" dirty="0">
              <a:solidFill>
                <a:prstClr val="black"/>
              </a:solidFill>
              <a:latin typeface="Comic Sans MS"/>
              <a:cs typeface="Comic Sans MS"/>
            </a:endParaRPr>
          </a:p>
        </p:txBody>
      </p:sp>
      <p:sp>
        <p:nvSpPr>
          <p:cNvPr id="9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4" y="629659"/>
            <a:ext cx="3639044" cy="683803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r>
              <a:rPr lang="en-GB" sz="2400" b="1" dirty="0">
                <a:solidFill>
                  <a:schemeClr val="bg1"/>
                </a:solidFill>
                <a:latin typeface="Comic Sans MS"/>
                <a:cs typeface="Comic Sans MS"/>
              </a:rPr>
              <a:t>Victoria Sandwich Cake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5831" y="703481"/>
            <a:ext cx="2338326" cy="2129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04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</Words>
  <Application>Microsoft Office PowerPoint</Application>
  <PresentationFormat>Widescreen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Comic Sans MS</vt:lpstr>
      <vt:lpstr>1_Office Theme</vt:lpstr>
      <vt:lpstr>Victoria Sandwich Cake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Victoria Sandwich Cake</dc:title>
  <dc:creator>F Browning</dc:creator>
  <cp:lastModifiedBy>F Browning</cp:lastModifiedBy>
  <cp:revision>1</cp:revision>
  <dcterms:created xsi:type="dcterms:W3CDTF">2018-03-19T09:15:35Z</dcterms:created>
  <dcterms:modified xsi:type="dcterms:W3CDTF">2018-03-19T09:16:26Z</dcterms:modified>
</cp:coreProperties>
</file>