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26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34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12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31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82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8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85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0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4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70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26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BFC8-7D17-4B39-B8D1-B2FE8D715976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847AB-02C3-4156-BC24-DCEE8A0E7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8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Chicken Dippers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08912" cy="5400600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Light oven 200c or Gas 8.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Cut chicken into strips on a chopping board.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Crack egg into a jug, add 1 tablespoon of milk and mix with a fork.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Tear your bread into smaller pieces and put in a mixing bowl.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Using the blender, blend them to make breadcrumbs.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Tip the breadcrumbs back into a bowl and mix in parmesan cheese.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Dip a piece of chicken in the egg and then in the breadcrumbs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Place them on a greased baking tray.</a:t>
            </a:r>
          </a:p>
          <a:p>
            <a:pPr marL="514350" indent="-514350" algn="l">
              <a:buAutoNum type="arabicPeriod"/>
            </a:pPr>
            <a:r>
              <a:rPr lang="en-GB" sz="2600" dirty="0" smtClean="0">
                <a:solidFill>
                  <a:schemeClr val="tx1"/>
                </a:solidFill>
              </a:rPr>
              <a:t>Bake in the oven for 20 minutes</a:t>
            </a:r>
            <a:r>
              <a:rPr lang="en-GB" sz="26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AutoNum type="arabicPeriod"/>
            </a:pPr>
            <a:r>
              <a:rPr lang="en-GB" sz="2600">
                <a:solidFill>
                  <a:schemeClr val="tx1"/>
                </a:solidFill>
              </a:rPr>
              <a:t>Make the salsa.</a:t>
            </a:r>
          </a:p>
          <a:p>
            <a:pPr algn="l"/>
            <a:endParaRPr lang="en-GB" sz="26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20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Chicken Dippers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106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Chicken Dippers</vt:lpstr>
      <vt:lpstr>Chicken Dippers</vt:lpstr>
    </vt:vector>
  </TitlesOfParts>
  <Company>Poynton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Chicken Dippers</dc:title>
  <dc:creator>JKP</dc:creator>
  <cp:lastModifiedBy>J Palfreyman</cp:lastModifiedBy>
  <cp:revision>4</cp:revision>
  <cp:lastPrinted>2016-04-19T08:40:18Z</cp:lastPrinted>
  <dcterms:created xsi:type="dcterms:W3CDTF">2014-09-19T09:12:24Z</dcterms:created>
  <dcterms:modified xsi:type="dcterms:W3CDTF">2016-04-19T09:02:07Z</dcterms:modified>
</cp:coreProperties>
</file>