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73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96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61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9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97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00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3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0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43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50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7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7602F-ACE2-4D0B-AA4F-9CDDAC43D504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7CFF-6ACA-4103-9175-A27969E4A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68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" y="1268760"/>
            <a:ext cx="2788584" cy="2155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latin typeface="Comic Sans MS"/>
                <a:cs typeface="Comic Sans MS"/>
              </a:rPr>
              <a:t>Recipe</a:t>
            </a: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2 eggs</a:t>
            </a:r>
            <a:endParaRPr lang="en-GB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50g / 2oz caster sugar</a:t>
            </a:r>
            <a:endParaRPr lang="en-GB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50g / 2oz flour</a:t>
            </a:r>
            <a:endParaRPr lang="en-GB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4 tablespoons jam</a:t>
            </a:r>
            <a:endParaRPr lang="en-GB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Extra sugar for rolling</a:t>
            </a:r>
            <a:endParaRPr lang="en-GB" dirty="0">
              <a:latin typeface="Comic Sans MS"/>
              <a:cs typeface="Comic Sans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30681" y="872869"/>
            <a:ext cx="5339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Clr>
                <a:srgbClr val="FF0000"/>
              </a:buClr>
            </a:pPr>
            <a:r>
              <a:rPr lang="en-US" b="1" u="sng" dirty="0">
                <a:latin typeface="Comic Sans MS"/>
                <a:cs typeface="Comic Sans MS"/>
              </a:rPr>
              <a:t>METHOD</a:t>
            </a:r>
          </a:p>
          <a:p>
            <a:pPr algn="r">
              <a:buClr>
                <a:srgbClr val="FF0000"/>
              </a:buClr>
            </a:pP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Collect equipment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Light oven Gas 6 or 200C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Line the Swiss roll tin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Whisk eggs and sugar until thick and foamy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Gently fold in the flour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Pour mixture into prepared tin.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Bake for 8—10 minutes until lightly brown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Put a sheet of greaseproof on the worktop and sprinkle with sugar.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Tip baked Swiss roll onto the paper.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Remove greaseproof paper and trim the crusts off the Swiss roll.</a:t>
            </a:r>
            <a:endParaRPr lang="en-GB" dirty="0">
              <a:latin typeface="Comic Sans MS"/>
              <a:cs typeface="Comic Sans MS"/>
            </a:endParaRPr>
          </a:p>
          <a:p>
            <a:pPr marL="342900" indent="-342900" algn="r">
              <a:buClr>
                <a:srgbClr val="FF0000"/>
              </a:buClr>
              <a:buFont typeface="+mj-lt"/>
              <a:buAutoNum type="arabicPeriod"/>
            </a:pPr>
            <a:r>
              <a:rPr lang="en-US" dirty="0">
                <a:latin typeface="Comic Sans MS"/>
                <a:cs typeface="Comic Sans MS"/>
              </a:rPr>
              <a:t>Spread with jam and roll up.</a:t>
            </a:r>
            <a:endParaRPr lang="en-GB" dirty="0"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491189"/>
            <a:ext cx="3491880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latin typeface="Comic Sans MS"/>
                <a:cs typeface="Comic Sans MS"/>
              </a:rPr>
              <a:t>Equipment</a:t>
            </a:r>
            <a:endParaRPr lang="en-US" b="1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2 sheets of grease proof paper</a:t>
            </a: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Swiss roll tin	</a:t>
            </a:r>
            <a:endParaRPr lang="en-GB" i="1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Mixing bowl</a:t>
            </a:r>
            <a:endParaRPr lang="en-GB" i="1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Electric whisk	</a:t>
            </a:r>
            <a:endParaRPr lang="en-GB" i="1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Small bowl</a:t>
            </a:r>
            <a:endParaRPr lang="en-GB" i="1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Knife		</a:t>
            </a:r>
            <a:endParaRPr lang="en-GB" i="1" dirty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dirty="0">
                <a:latin typeface="Comic Sans MS"/>
                <a:cs typeface="Comic Sans MS"/>
              </a:rPr>
              <a:t>Table spoon</a:t>
            </a:r>
          </a:p>
          <a:p>
            <a:pPr>
              <a:lnSpc>
                <a:spcPct val="130000"/>
              </a:lnSpc>
            </a:pPr>
            <a:endParaRPr lang="en-GB" dirty="0">
              <a:latin typeface="Comic Sans MS"/>
              <a:cs typeface="Comic Sans M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5300" y="5232400"/>
            <a:ext cx="2298700" cy="1625600"/>
          </a:xfrm>
          <a:prstGeom prst="rect">
            <a:avLst/>
          </a:prstGeom>
        </p:spPr>
      </p:pic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5" y="629658"/>
            <a:ext cx="1800516" cy="68380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Comic Sans MS"/>
                <a:cs typeface="Comic Sans MS"/>
              </a:rPr>
              <a:t>Swiss roll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91763" y="6382151"/>
            <a:ext cx="48871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Your Swiss roll must be in the oven  by…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4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134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Swiss roll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FMB</dc:creator>
  <cp:lastModifiedBy>A Corry</cp:lastModifiedBy>
  <cp:revision>6</cp:revision>
  <dcterms:created xsi:type="dcterms:W3CDTF">2014-07-17T16:57:46Z</dcterms:created>
  <dcterms:modified xsi:type="dcterms:W3CDTF">2021-03-25T14:17:57Z</dcterms:modified>
</cp:coreProperties>
</file>