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58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3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5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9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6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61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1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9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45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0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38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78089-660F-4895-BAE7-699889EF570E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8183-20C0-4D07-87FA-82EB54D38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6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CAcQjRw&amp;url=http://www.lovefood.com/guide/recipes/11142/richard-corrigans-roasted-vegetable-couscous&amp;ei=0Q-TVY7zKOHd7gbNt6zwDQ&amp;bvm=bv.96783405,d.ZGU&amp;psig=AFQjCNGkc-3O6T_wQFQ5_rM8nIAd9m5c6w&amp;ust=143578749639626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rc_mi" descr="http://www.lovefood.com/images/content/body/Richard%20Corrigan's%20roasted%20vegetable%20couscou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420" y="4161715"/>
            <a:ext cx="2897188" cy="193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82516" y="1111117"/>
            <a:ext cx="362902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Recipe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courgette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 yellow pepper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 medium tomatoes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 onion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 packet of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(any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flavour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 tin tuna drained (optional)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Container to take dish home in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28"/>
          <p:cNvSpPr txBox="1">
            <a:spLocks noChangeArrowheads="1"/>
          </p:cNvSpPr>
          <p:nvPr/>
        </p:nvSpPr>
        <p:spPr bwMode="auto">
          <a:xfrm>
            <a:off x="7206455" y="1532021"/>
            <a:ext cx="4435475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Collect equipment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Light the oven at gas 7 or 220 degrees C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Make up the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according to the packet instructions.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Chop the vegetables into chunks.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Place the vegetables into a roasting tin and lightly coat in oil (1 tablespoon)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Roast in the oven for 30 minutes until soft.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Combine the vegetables and the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cous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in your container. (with tuna if using)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Wash up.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729855" y="360045"/>
            <a:ext cx="2853055" cy="42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GB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56644" y="3419441"/>
            <a:ext cx="2159000" cy="17970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Equipment to get out at school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Chopping board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Vegetable knife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Measuring jug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spoon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6989762" y="296627"/>
            <a:ext cx="48688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78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78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78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78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vegetables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96"/>
          <p:cNvSpPr>
            <a:spLocks noChangeArrowheads="1"/>
          </p:cNvSpPr>
          <p:nvPr/>
        </p:nvSpPr>
        <p:spPr bwMode="auto">
          <a:xfrm flipH="1">
            <a:off x="2897029" y="5454081"/>
            <a:ext cx="5140325" cy="1187450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Eat hot or cold.  Think about adding other ingredients such as sun dried tomatoes, toasted pine nuts, fresh basil.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F Browning</cp:lastModifiedBy>
  <cp:revision>1</cp:revision>
  <dcterms:created xsi:type="dcterms:W3CDTF">2017-10-04T08:48:11Z</dcterms:created>
  <dcterms:modified xsi:type="dcterms:W3CDTF">2017-10-04T08:51:27Z</dcterms:modified>
</cp:coreProperties>
</file>