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4FBDA-89FF-4A35-8959-62EA9CBAA4F2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9B5CA-1973-41F9-B0D6-F7496DC47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50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E89ED-07FF-4CE8-A01A-8A0CFA47E2C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0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08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97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6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33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8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22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9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3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5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A295-023E-4D6E-926C-F95EF3DB84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123AF-01ED-43A5-B0CD-D451016B2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8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food/techniques/rubbing_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555477" y="612900"/>
            <a:ext cx="3809283" cy="683803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GB" sz="4000" b="1" u="sng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/>
                <a:cs typeface="Comic Sans MS"/>
              </a:rPr>
              <a:t>Fruit crumble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37701" y="4429149"/>
            <a:ext cx="4197939" cy="2123658"/>
          </a:xfrm>
          <a:prstGeom prst="rect">
            <a:avLst/>
          </a:prstGeom>
          <a:ln w="28575">
            <a:solidFill>
              <a:srgbClr val="FFC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Equipment to get out at school</a:t>
            </a:r>
            <a:endParaRPr lang="en-GB" sz="2000" b="1" u="sng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Oven proof dish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Oven gloves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Large mixing bowl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Vegetable knife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Chopping board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Tablespoon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Table knife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7701" y="1431765"/>
            <a:ext cx="38092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Recipe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Stewed fruit</a:t>
            </a:r>
          </a:p>
          <a:p>
            <a:r>
              <a:rPr lang="en-GB" sz="1600" b="1" dirty="0">
                <a:latin typeface="Comic Sans MS" panose="030F0702030302020204" pitchFamily="66" charset="0"/>
              </a:rPr>
              <a:t>Topping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150g/6oz plain white flour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75g/3oz butter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75g/3oz sugar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3tbsp rolled porridge </a:t>
            </a:r>
            <a:r>
              <a:rPr lang="en-GB" sz="1600" dirty="0" smtClean="0">
                <a:latin typeface="Comic Sans MS" panose="030F0702030302020204" pitchFamily="66" charset="0"/>
              </a:rPr>
              <a:t>oats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latin typeface="Comic Sans MS" panose="030F0702030302020204" pitchFamily="66" charset="0"/>
              </a:rPr>
              <a:t>Plus </a:t>
            </a:r>
            <a:r>
              <a:rPr lang="en-GB" sz="1600" dirty="0">
                <a:latin typeface="Comic Sans MS" panose="030F0702030302020204" pitchFamily="66" charset="0"/>
              </a:rPr>
              <a:t>o</a:t>
            </a:r>
            <a:r>
              <a:rPr lang="en-GB" sz="1600" dirty="0" smtClean="0">
                <a:latin typeface="Comic Sans MS" panose="030F0702030302020204" pitchFamily="66" charset="0"/>
              </a:rPr>
              <a:t>ven proof dish from home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30163" y="870038"/>
            <a:ext cx="567155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Method</a:t>
            </a:r>
          </a:p>
          <a:p>
            <a:pPr algn="ctr"/>
            <a:endParaRPr lang="en-GB" sz="900" b="1" u="sng" dirty="0">
              <a:latin typeface="Comic Sans MS" panose="030F0702030302020204" pitchFamily="66" charset="0"/>
            </a:endParaRP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Turn oven on to Gas4/180°C.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Collect equipment.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Put flour into mixing bowl and add butter.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Cut butter into small pieces.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Rub the butter into the flour using fingertips.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Stir in the sugar and oats, mix with a table knife.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Place the fruit in the dish. 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Spoon the topping over the apples in an even layer.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Bake for 20mins in total.</a:t>
            </a:r>
          </a:p>
          <a:p>
            <a:pPr marL="342900" indent="-342900">
              <a:buClr>
                <a:schemeClr val="accent6"/>
              </a:buClr>
              <a:buFont typeface="+mj-lt"/>
              <a:buAutoNum type="arabicParenR"/>
            </a:pPr>
            <a:r>
              <a:rPr lang="en-GB" dirty="0">
                <a:latin typeface="Comic Sans MS" panose="030F0702030302020204" pitchFamily="66" charset="0"/>
              </a:rPr>
              <a:t>Wash up.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4239" y="4297668"/>
            <a:ext cx="2386619" cy="23866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14239" y="428233"/>
            <a:ext cx="2160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/>
                <a:cs typeface="Comic Sans MS"/>
                <a:hlinkClick r:id="rId4"/>
              </a:rPr>
              <a:t>Rubbing in method</a:t>
            </a:r>
            <a:endParaRPr lang="en-GB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8652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3052"/>
    </mc:Choice>
    <mc:Fallback xmlns="">
      <p:transition spd="slow" advTm="549305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Fruit crumble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 crumble</dc:title>
  <dc:creator>F Browning</dc:creator>
  <cp:lastModifiedBy>F Browning</cp:lastModifiedBy>
  <cp:revision>1</cp:revision>
  <dcterms:created xsi:type="dcterms:W3CDTF">2017-10-16T18:30:11Z</dcterms:created>
  <dcterms:modified xsi:type="dcterms:W3CDTF">2017-10-16T18:31:28Z</dcterms:modified>
</cp:coreProperties>
</file>