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9378-481E-4A3C-96AB-55C25686942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044E-D3F6-4838-8ACE-C9EDCB1E1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60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9378-481E-4A3C-96AB-55C25686942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044E-D3F6-4838-8ACE-C9EDCB1E1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10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9378-481E-4A3C-96AB-55C25686942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044E-D3F6-4838-8ACE-C9EDCB1E1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35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9378-481E-4A3C-96AB-55C25686942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044E-D3F6-4838-8ACE-C9EDCB1E1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45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9378-481E-4A3C-96AB-55C25686942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044E-D3F6-4838-8ACE-C9EDCB1E1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66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9378-481E-4A3C-96AB-55C25686942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044E-D3F6-4838-8ACE-C9EDCB1E1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8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9378-481E-4A3C-96AB-55C25686942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044E-D3F6-4838-8ACE-C9EDCB1E1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737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9378-481E-4A3C-96AB-55C25686942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044E-D3F6-4838-8ACE-C9EDCB1E1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88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9378-481E-4A3C-96AB-55C25686942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044E-D3F6-4838-8ACE-C9EDCB1E1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54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9378-481E-4A3C-96AB-55C25686942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044E-D3F6-4838-8ACE-C9EDCB1E1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2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9378-481E-4A3C-96AB-55C25686942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044E-D3F6-4838-8ACE-C9EDCB1E1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844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59378-481E-4A3C-96AB-55C25686942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C044E-D3F6-4838-8ACE-C9EDCB1E1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92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381001" y="5246"/>
            <a:ext cx="5827713" cy="73866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u="sng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Learning objective. </a:t>
            </a:r>
            <a:endParaRPr lang="en-US" altLang="en-US" sz="120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Today we are learning</a:t>
            </a:r>
            <a:r>
              <a:rPr lang="en-US" altLang="en-US" sz="140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… to shape a dough</a:t>
            </a:r>
            <a:endParaRPr lang="en-US" altLang="en-US" sz="120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so that</a:t>
            </a:r>
            <a:r>
              <a:rPr lang="en-US" altLang="en-US" sz="140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… we can make the pizza.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23591" y="4080559"/>
            <a:ext cx="2642282" cy="2612955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u="sng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Equipment</a:t>
            </a:r>
            <a:endParaRPr lang="en-US" altLang="en-US" sz="120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Mixing bowl</a:t>
            </a:r>
            <a:endParaRPr lang="en-US" altLang="en-US" sz="120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Flour dredger</a:t>
            </a:r>
            <a:endParaRPr lang="en-US" altLang="en-US" sz="120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Table knife</a:t>
            </a:r>
            <a:endParaRPr lang="en-US" altLang="en-US" sz="120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Sieve</a:t>
            </a:r>
            <a:endParaRPr lang="en-US" altLang="en-US" sz="120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Pastry cutter</a:t>
            </a:r>
            <a:endParaRPr lang="en-US" altLang="en-US" sz="120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Baking sheet</a:t>
            </a:r>
            <a:r>
              <a:rPr lang="en-US" altLang="en-US" sz="120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120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White tray to put ingredients on</a:t>
            </a:r>
            <a:endParaRPr lang="en-US" altLang="en-US" sz="120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Washing up bowl + squirt of liquid</a:t>
            </a:r>
            <a:endParaRPr lang="en-US" altLang="en-US" sz="120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Dish cloth &amp; tea towel</a:t>
            </a:r>
            <a:endParaRPr lang="en-US" altLang="en-US" sz="120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72364" y="1135525"/>
            <a:ext cx="3808413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u="sng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Recipe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u="sng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For the base: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200g (8oz) Self raising flour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1 teaspoon of yeast (from school)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¼ pint water (from school)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u="sng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For the topping: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2 </a:t>
            </a:r>
            <a:r>
              <a:rPr lang="en-US" altLang="en-US" sz="1400" dirty="0" err="1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tbsp</a:t>
            </a: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 tomato puree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2 </a:t>
            </a:r>
            <a:r>
              <a:rPr lang="en-US" altLang="en-US" sz="1400" dirty="0" err="1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tbsp</a:t>
            </a: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 water (from school)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100g (4oz) grated cheese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1 tsp dried herbs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u="sng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LARGE FOIL PLATE OR BAKING TRAY from home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3684589" y="494611"/>
            <a:ext cx="5908537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b="1" u="sng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Method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buFontTx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Collect equipment.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buFontTx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Lightly grease baking sheet.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buFontTx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Light oven 200°C or gas mark 6.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buFontTx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Put the flour and yeast into the mixing bowl. 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buFontTx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Add the ¼ pint of water to the flour and mix with a knife to form dough.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buFontTx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Lightly grease the baking tray.  Place the dough onto the tray.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buFontTx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Press the dough with the palm of your hand to make it into a base.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buFontTx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Use the same measuring jug to mix 2 tablespoons tomato puree with 2 tablespoons of water.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buFontTx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Spread the tomato puree mixture over the base using the back of a table spoon.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buFontTx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Sprinkle the cheese and herbs on top.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buFontTx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  Bake for 10-15mins.</a:t>
            </a:r>
            <a:endParaRPr lang="en-US" altLang="en-US" sz="1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buFontTx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Wash up.</a:t>
            </a:r>
            <a:endParaRPr lang="en-US" altLang="en-US" dirty="0"/>
          </a:p>
        </p:txBody>
      </p:sp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402" y="3691354"/>
            <a:ext cx="1742661" cy="110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4"/>
          <p:cNvSpPr>
            <a:spLocks noGrp="1" noChangeArrowheads="1"/>
          </p:cNvSpPr>
          <p:nvPr/>
        </p:nvSpPr>
        <p:spPr bwMode="auto">
          <a:xfrm>
            <a:off x="184945" y="609601"/>
            <a:ext cx="509428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>
                <a:latin typeface="Comic Sans MS" panose="030F0702030302020204" pitchFamily="66" charset="0"/>
                <a:ea typeface="MS Mincho" panose="02020609040205080304" pitchFamily="49" charset="-128"/>
                <a:cs typeface="Comic Sans MS" panose="030F0702030302020204" pitchFamily="66" charset="0"/>
              </a:rPr>
              <a:t>Cheese and Tomato Pizza</a:t>
            </a:r>
            <a:endParaRPr lang="en-US" altLang="en-US" dirty="0">
              <a:latin typeface="Comic Sans MS" panose="030F0702030302020204" pitchFamily="66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6628607" y="123067"/>
            <a:ext cx="28527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Making date: ___________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3372370" y="4847099"/>
            <a:ext cx="6015693" cy="1981066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u="sng" dirty="0"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Food Facts</a:t>
            </a:r>
            <a:endParaRPr lang="en-US" altLang="en-US" sz="10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Do not over handle the dough otherwise it will become tough.</a:t>
            </a:r>
            <a:endParaRPr lang="en-US" altLang="en-US" sz="10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Sour milk can be used as the acidity helps to release the rising agent from the baking powder</a:t>
            </a:r>
            <a:endParaRPr lang="en-US" altLang="en-US" sz="10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u="sng" dirty="0"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At Home</a:t>
            </a:r>
            <a:endParaRPr lang="en-US" altLang="en-US" sz="600" dirty="0"/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What do you think of the texture of the scones? What other </a:t>
            </a:r>
            <a:r>
              <a:rPr lang="en-US" altLang="en-US" sz="1000" dirty="0" err="1"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flavouring</a:t>
            </a:r>
            <a:r>
              <a:rPr lang="en-US" altLang="en-US" sz="1000" dirty="0"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 ingredients could you add?</a:t>
            </a:r>
            <a:endParaRPr lang="en-US" altLang="en-US" sz="10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u="sng" dirty="0"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Take Home Tips</a:t>
            </a:r>
            <a:endParaRPr lang="en-US" altLang="en-US" sz="10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Allow the scones to cool before storing, to avoid condensation making them soggy. Eat on the same day. The low fat content means they go stale quite quickly.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u="sng" dirty="0"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Dietary Information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Swap the cheese for dairy free cheese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Swap the flour for gluten </a:t>
            </a:r>
            <a:r>
              <a:rPr lang="en-US" altLang="en-US" sz="1000"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free flour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533400" y="-680538"/>
            <a:ext cx="1846142" cy="2123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533401" y="117159"/>
            <a:ext cx="184731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GB" altLang="en-US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altLang="en-US" sz="120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533401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754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349</Words>
  <Application>Microsoft Office PowerPoint</Application>
  <PresentationFormat>A4 Paper (210x297 mm)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Mincho</vt:lpstr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</vt:vector>
  </TitlesOfParts>
  <Company>Poynton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 Browning</dc:creator>
  <cp:lastModifiedBy>A Corry</cp:lastModifiedBy>
  <cp:revision>2</cp:revision>
  <dcterms:created xsi:type="dcterms:W3CDTF">2017-11-20T09:18:49Z</dcterms:created>
  <dcterms:modified xsi:type="dcterms:W3CDTF">2021-07-15T10:03:41Z</dcterms:modified>
</cp:coreProperties>
</file>