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5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4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274642"/>
            <a:ext cx="2971801" cy="5851526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9" y="274642"/>
            <a:ext cx="8712201" cy="585152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02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53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16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4" y="1600203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7" y="1600203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0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7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80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0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9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7" y="273056"/>
            <a:ext cx="681566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9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3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3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F547ADC-03F4-584D-955A-D81CC09D3A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7/15/2021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E1A29BA-DFC6-0745-BA2A-4B040B23DF4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55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513144" y="399090"/>
            <a:ext cx="5593151" cy="769047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GB" sz="40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Comic Sans MS"/>
                <a:cs typeface="Comic Sans MS"/>
              </a:rPr>
              <a:t>Lemon Cheese Cake</a:t>
            </a:r>
          </a:p>
        </p:txBody>
      </p:sp>
      <p:sp>
        <p:nvSpPr>
          <p:cNvPr id="3" name="Rectangle 2"/>
          <p:cNvSpPr/>
          <p:nvPr/>
        </p:nvSpPr>
        <p:spPr>
          <a:xfrm>
            <a:off x="1684137" y="3793207"/>
            <a:ext cx="2529564" cy="289310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457200"/>
            <a:r>
              <a:rPr lang="en-GB" sz="200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Equipment</a:t>
            </a:r>
            <a:endParaRPr lang="en-GB" sz="1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Mixing bowl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Small bowl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Rolling pin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Spatula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Whisk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Wooden spoon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saucepan</a:t>
            </a:r>
          </a:p>
          <a:p>
            <a:pPr defTabSz="457200"/>
            <a:r>
              <a:rPr lang="en-GB" b="1" dirty="0">
                <a:solidFill>
                  <a:prstClr val="black"/>
                </a:solidFill>
                <a:latin typeface="Comic Sans MS"/>
                <a:cs typeface="Comic Sans MS"/>
              </a:rPr>
              <a:t>Large container to take home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43773" y="1177107"/>
            <a:ext cx="417213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2000" b="1" u="sng" dirty="0">
                <a:solidFill>
                  <a:prstClr val="black"/>
                </a:solidFill>
                <a:latin typeface="Comic Sans MS"/>
                <a:cs typeface="Comic Sans MS"/>
              </a:rPr>
              <a:t>Recipe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150g/6oz Digestive biscuits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75g/3oz butter or margarine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225g/9oz ricotta or mascarpone cheese (or vegan cream cheese)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125ml/¼ pint fresh double or whipping cream (or </a:t>
            </a:r>
            <a:r>
              <a:rPr lang="en-GB">
                <a:solidFill>
                  <a:prstClr val="black"/>
                </a:solidFill>
                <a:latin typeface="Comic Sans MS"/>
                <a:cs typeface="Comic Sans MS"/>
              </a:rPr>
              <a:t>vegan cream)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50g/2oz caster sugar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1 lemon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659585" y="527977"/>
            <a:ext cx="49252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buClr>
                <a:srgbClr val="F79646">
                  <a:lumMod val="75000"/>
                </a:srgbClr>
              </a:buClr>
            </a:pPr>
            <a:r>
              <a:rPr lang="en-GB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Method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Collect equipment.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Put the biscuits in a bag and crush using a rolling pin.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Put the butter into the pan and melt over a gentle heat.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Take the pan off the hob and stir the biscuits into the butter.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Press the biscuit mixture into the base of the dish.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Whisk the cream in the large bowl until just thick.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Mix the cheese, lemon and sugar together in a small bowl.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Stir the cheese mixture into the cream.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Gently spread over the biscuits.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Cover with cling film and chill</a:t>
            </a:r>
          </a:p>
          <a:p>
            <a:pPr marL="342900" indent="-342900" algn="ctr" defTabSz="457200">
              <a:buClr>
                <a:srgbClr val="F79646">
                  <a:lumMod val="75000"/>
                </a:srgbClr>
              </a:buClr>
              <a:buFont typeface="+mj-lt"/>
              <a:buAutoNum type="arabicParenR"/>
            </a:pP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Wash up.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06673" y="6564311"/>
            <a:ext cx="52635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457200"/>
            <a:r>
              <a:rPr lang="en-GB" b="1" dirty="0">
                <a:solidFill>
                  <a:prstClr val="black"/>
                </a:solidFill>
              </a:rPr>
              <a:t>	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718" y="4350350"/>
            <a:ext cx="1445884" cy="144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778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1_Office Theme</vt:lpstr>
      <vt:lpstr>Lemon Cheese Cake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Lemon Cheese Cake</dc:title>
  <dc:creator>F Browning</dc:creator>
  <cp:lastModifiedBy>A Corry</cp:lastModifiedBy>
  <cp:revision>2</cp:revision>
  <dcterms:created xsi:type="dcterms:W3CDTF">2018-03-19T08:52:18Z</dcterms:created>
  <dcterms:modified xsi:type="dcterms:W3CDTF">2021-07-15T10:06:02Z</dcterms:modified>
</cp:coreProperties>
</file>