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42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150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07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73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41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918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81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26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78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549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5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C384-E25E-4293-8A9E-C25257886B3C}" type="datetimeFigureOut">
              <a:rPr lang="en-GB" smtClean="0"/>
              <a:t>15/07/2021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EA732-88FA-4FD9-8CA7-C4C616B3FA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6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>
            <a:spLocks noChangeArrowheads="1"/>
          </p:cNvSpPr>
          <p:nvPr/>
        </p:nvSpPr>
        <p:spPr bwMode="auto">
          <a:xfrm>
            <a:off x="344487" y="225425"/>
            <a:ext cx="10153651" cy="1292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Learning objective. 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Today we are learning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… the skill of mixing and shaping dough 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so that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we can accurately and consistently form dough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98600" y="819150"/>
            <a:ext cx="50006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sng" strike="noStrike" cap="none" normalizeH="0" baseline="0" dirty="0">
                <a:ln>
                  <a:noFill/>
                </a:ln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Scones</a:t>
            </a:r>
            <a:r>
              <a:rPr kumimoji="0" lang="en-US" altLang="en-US" sz="2800" b="1" i="0" u="sng" strike="noStrike" cap="none" normalizeH="0" baseline="0" dirty="0">
                <a:ln>
                  <a:noFill/>
                </a:ln>
                <a:solidFill>
                  <a:srgbClr val="F4F1E3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44487" y="1371600"/>
            <a:ext cx="365442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Recipe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225g (8oz) Self raising flour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Pinch of salt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50g (2oz) hard margarine/butter/dairy free butter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150ml (1/4 pint) milk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25g caster sugar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50g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flavouring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cherries or raisins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Container to carry home in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626769" y="1361281"/>
            <a:ext cx="5143500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Collect equipment.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Lightly flour a baking sheet.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Light oven 220C or gas mark 8.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Sift flour and salt into a bowl and rub in butter/margarine until it resembles breadcrumbs.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Stir the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flavouring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into the mixture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GRADUALLY add the milk and mix with a table knife to make a soft dough. You might not need to add all the milk.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Turn out onto a lightly floured surface and pat the dough until it is as thick as the pastry cutter. Cut out scone shapes.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Space onto baking sheet.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Bake for 15 minutes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until golden brown. Cool on a rack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Wash up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47006" y="3579812"/>
            <a:ext cx="2282825" cy="2809875"/>
          </a:xfrm>
          <a:prstGeom prst="rect">
            <a:avLst/>
          </a:prstGeom>
          <a:noFill/>
          <a:ln w="28575">
            <a:solidFill>
              <a:srgbClr val="00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Equipment </a:t>
            </a: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get out at school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Equipment to get out at school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Mixing bowl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Flour dredger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knife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Sieve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Pastry cutter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Baking sheet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omic Sans MS" panose="030F0702030302020204" pitchFamily="66" charset="0"/>
              </a:rPr>
              <a:t>	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8772525" y="457200"/>
            <a:ext cx="285273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Making date: ___________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3"/>
          <p:cNvSpPr txBox="1">
            <a:spLocks noChangeArrowheads="1" noChangeShapeType="1"/>
          </p:cNvSpPr>
          <p:nvPr/>
        </p:nvSpPr>
        <p:spPr bwMode="auto">
          <a:xfrm>
            <a:off x="4927600" y="4984750"/>
            <a:ext cx="6084888" cy="846138"/>
          </a:xfrm>
          <a:prstGeom prst="rect">
            <a:avLst/>
          </a:prstGeom>
          <a:noFill/>
          <a:ln w="0" algn="in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Food Facts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 over handle the dough otherwise it will become tough.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 milk can be used as the acidity helps to release the rising agent from the baking powder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99390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199390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2495" y="2123813"/>
            <a:ext cx="2184388" cy="1463540"/>
          </a:xfrm>
          <a:prstGeom prst="rect">
            <a:avLst/>
          </a:prstGeom>
        </p:spPr>
      </p:pic>
      <p:sp>
        <p:nvSpPr>
          <p:cNvPr id="14" name="Text Box 3">
            <a:extLst>
              <a:ext uri="{FF2B5EF4-FFF2-40B4-BE49-F238E27FC236}">
                <a16:creationId xmlns:a16="http://schemas.microsoft.com/office/drawing/2014/main" id="{8F677B13-C6A9-4E52-B6EA-CD1E818AC8DA}"/>
              </a:ext>
            </a:extLst>
          </p:cNvPr>
          <p:cNvSpPr txBox="1">
            <a:spLocks noChangeArrowheads="1" noChangeShapeType="1"/>
          </p:cNvSpPr>
          <p:nvPr/>
        </p:nvSpPr>
        <p:spPr bwMode="auto">
          <a:xfrm>
            <a:off x="4927600" y="6002535"/>
            <a:ext cx="6084888" cy="846138"/>
          </a:xfrm>
          <a:prstGeom prst="rect">
            <a:avLst/>
          </a:prstGeom>
          <a:noFill/>
          <a:ln w="0" algn="in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Dietary </a:t>
            </a:r>
            <a:r>
              <a:rPr lang="en-US" altLang="en-US" sz="1000" b="1" u="sng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Swap the flour for gluten fr</a:t>
            </a:r>
            <a:r>
              <a:rPr lang="en-US" altLang="en-US" sz="1000" dirty="0"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ee flour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Swap butter for </a:t>
            </a:r>
            <a:r>
              <a:rPr kumimoji="0" lang="en-US" altLang="en-US" sz="1000" i="0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dairy free</a:t>
            </a:r>
            <a:endParaRPr kumimoji="0" lang="en-US" altLang="en-US" sz="120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099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256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 Browning</dc:creator>
  <cp:lastModifiedBy>A Corry</cp:lastModifiedBy>
  <cp:revision>5</cp:revision>
  <cp:lastPrinted>2018-06-05T12:15:05Z</cp:lastPrinted>
  <dcterms:created xsi:type="dcterms:W3CDTF">2018-05-21T15:12:52Z</dcterms:created>
  <dcterms:modified xsi:type="dcterms:W3CDTF">2021-07-15T10:01:23Z</dcterms:modified>
</cp:coreProperties>
</file>