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18B7-F2CD-4FB6-A901-24218A70AA4A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7148-84D4-424A-95F0-CB21825FF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41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18B7-F2CD-4FB6-A901-24218A70AA4A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7148-84D4-424A-95F0-CB21825FF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79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18B7-F2CD-4FB6-A901-24218A70AA4A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7148-84D4-424A-95F0-CB21825FF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195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18B7-F2CD-4FB6-A901-24218A70AA4A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7148-84D4-424A-95F0-CB21825FF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747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18B7-F2CD-4FB6-A901-24218A70AA4A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7148-84D4-424A-95F0-CB21825FF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88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18B7-F2CD-4FB6-A901-24218A70AA4A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7148-84D4-424A-95F0-CB21825FF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98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18B7-F2CD-4FB6-A901-24218A70AA4A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7148-84D4-424A-95F0-CB21825FF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945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18B7-F2CD-4FB6-A901-24218A70AA4A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7148-84D4-424A-95F0-CB21825FF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16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18B7-F2CD-4FB6-A901-24218A70AA4A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7148-84D4-424A-95F0-CB21825FF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30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18B7-F2CD-4FB6-A901-24218A70AA4A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7148-84D4-424A-95F0-CB21825FF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88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18B7-F2CD-4FB6-A901-24218A70AA4A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7148-84D4-424A-95F0-CB21825FF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97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18B7-F2CD-4FB6-A901-24218A70AA4A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37148-84D4-424A-95F0-CB21825FF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9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/>
        </p:nvSpPr>
        <p:spPr>
          <a:xfrm>
            <a:off x="499110" y="739941"/>
            <a:ext cx="5107940" cy="3860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Aft>
                <a:spcPts val="0"/>
              </a:spcAft>
            </a:pP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  <a:t>Fish Pie (serves 2)</a:t>
            </a:r>
            <a:b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</a:br>
            <a:r>
              <a:rPr lang="en-GB" sz="1400" b="1" u="sng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  <a:t>Recipe</a:t>
            </a:r>
            <a:b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</a:b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  <a:t>200g of white fish such as cod (fresh or previously frozen)</a:t>
            </a:r>
            <a:b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</a:b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  <a:t>or a mixture of white fish, salmon, prawns </a:t>
            </a:r>
            <a:r>
              <a:rPr lang="en-GB" sz="1400" kern="1200" dirty="0" err="1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  <a:t>etc</a:t>
            </a:r>
            <a:b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</a:b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  <a:t>One small onion</a:t>
            </a:r>
            <a:b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</a:b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  <a:t>1 tin of Campbell’s </a:t>
            </a:r>
            <a:r>
              <a:rPr lang="en-GB" sz="1400" u="sng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  <a:t>condensed</a:t>
            </a: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  <a:t> soup (mushroom, chicken or vegetable)</a:t>
            </a:r>
            <a:b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</a:b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  <a:t>2 slices of white or wholemeal bread</a:t>
            </a:r>
            <a:b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</a:b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  <a:t>1 packet of crisps</a:t>
            </a:r>
            <a:b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</a:b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  <a:t>50g grated Cheddar cheese</a:t>
            </a:r>
            <a:b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</a:br>
            <a:br>
              <a:rPr lang="en-GB" sz="1400" b="1" u="sng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</a:br>
            <a:r>
              <a:rPr lang="en-GB" sz="1400" b="1" u="sng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Gothic" panose="020B0609070205080204" pitchFamily="49" charset="-128"/>
                <a:cs typeface="Times New Roman" panose="02020603050405020304" pitchFamily="18" charset="0"/>
              </a:rPr>
              <a:t>Casserole dish to bake it in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6" name="Subtitle 2"/>
          <p:cNvSpPr>
            <a:spLocks noGrp="1"/>
          </p:cNvSpPr>
          <p:nvPr/>
        </p:nvSpPr>
        <p:spPr>
          <a:xfrm>
            <a:off x="5975956" y="1005847"/>
            <a:ext cx="5221605" cy="34340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spcBef>
                <a:spcPts val="335"/>
              </a:spcBef>
              <a:spcAft>
                <a:spcPts val="0"/>
              </a:spcAft>
            </a:pPr>
            <a:r>
              <a:rPr lang="en-GB" sz="1400" b="1" u="sng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Method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ctr">
              <a:spcBef>
                <a:spcPts val="335"/>
              </a:spcBef>
              <a:spcAft>
                <a:spcPts val="0"/>
              </a:spcAft>
              <a:buFont typeface="+mj-lt"/>
              <a:buAutoNum type="arabicParenR"/>
            </a:pP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LIGHT THE OVEN GAS 6 OR 180 </a:t>
            </a:r>
            <a:r>
              <a:rPr lang="en-GB" sz="1400" kern="1200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MS Mincho"/>
                <a:cs typeface="Cambria Math" panose="02040503050406030204" pitchFamily="18" charset="0"/>
              </a:rPr>
              <a:t>⁰</a:t>
            </a: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C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ctr">
              <a:spcBef>
                <a:spcPts val="335"/>
              </a:spcBef>
              <a:spcAft>
                <a:spcPts val="0"/>
              </a:spcAft>
              <a:buFont typeface="+mj-lt"/>
              <a:buAutoNum type="arabicParenR"/>
            </a:pP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Take any skin off the fish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ctr">
              <a:spcBef>
                <a:spcPts val="335"/>
              </a:spcBef>
              <a:spcAft>
                <a:spcPts val="0"/>
              </a:spcAft>
              <a:buFont typeface="+mj-lt"/>
              <a:buAutoNum type="arabicParenR"/>
            </a:pP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Put the fish into in the casserole dish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ctr">
              <a:spcBef>
                <a:spcPts val="335"/>
              </a:spcBef>
              <a:spcAft>
                <a:spcPts val="0"/>
              </a:spcAft>
              <a:buFont typeface="+mj-lt"/>
              <a:buAutoNum type="arabicParenR"/>
            </a:pP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Finely chop the onion and add to the dish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ctr">
              <a:spcBef>
                <a:spcPts val="335"/>
              </a:spcBef>
              <a:spcAft>
                <a:spcPts val="0"/>
              </a:spcAft>
              <a:buFont typeface="+mj-lt"/>
              <a:buAutoNum type="arabicParenR"/>
            </a:pP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Pour the tin of soup over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ctr">
              <a:spcBef>
                <a:spcPts val="335"/>
              </a:spcBef>
              <a:spcAft>
                <a:spcPts val="0"/>
              </a:spcAft>
              <a:buFont typeface="+mj-lt"/>
              <a:buAutoNum type="arabicParenR"/>
            </a:pP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Use a blender to grate the bread into crumbs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ctr">
              <a:spcBef>
                <a:spcPts val="335"/>
              </a:spcBef>
              <a:spcAft>
                <a:spcPts val="0"/>
              </a:spcAft>
              <a:buFont typeface="+mj-lt"/>
              <a:buAutoNum type="arabicParenR"/>
            </a:pP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Crush the crisps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ctr">
              <a:spcBef>
                <a:spcPts val="335"/>
              </a:spcBef>
              <a:spcAft>
                <a:spcPts val="0"/>
              </a:spcAft>
              <a:buFont typeface="+mj-lt"/>
              <a:buAutoNum type="arabicParenR"/>
            </a:pP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Mix the cheese with the crisps and breadcrumbs.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ctr">
              <a:spcBef>
                <a:spcPts val="335"/>
              </a:spcBef>
              <a:spcAft>
                <a:spcPts val="0"/>
              </a:spcAft>
              <a:buFont typeface="+mj-lt"/>
              <a:buAutoNum type="arabicParenR"/>
            </a:pP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Use this mixture as a topping for the fish.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ctr">
              <a:spcBef>
                <a:spcPts val="335"/>
              </a:spcBef>
              <a:spcAft>
                <a:spcPts val="0"/>
              </a:spcAft>
              <a:buFont typeface="+mj-lt"/>
              <a:buAutoNum type="arabicParenR"/>
            </a:pP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Bake in the oven for 20 </a:t>
            </a:r>
            <a:r>
              <a:rPr lang="en-GB" sz="1400" kern="1200" dirty="0" err="1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mins</a:t>
            </a: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.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ctr">
              <a:spcBef>
                <a:spcPts val="335"/>
              </a:spcBef>
              <a:spcAft>
                <a:spcPts val="0"/>
              </a:spcAft>
              <a:buFont typeface="+mj-lt"/>
              <a:buAutoNum type="arabicParenR"/>
            </a:pPr>
            <a:r>
              <a:rPr lang="en-GB" sz="14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Wash up by scrubbing all the equipment in hot, soapy water.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</p:txBody>
      </p:sp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915" y="282741"/>
            <a:ext cx="1749425" cy="1446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3"/>
          <p:cNvSpPr txBox="1"/>
          <p:nvPr/>
        </p:nvSpPr>
        <p:spPr>
          <a:xfrm>
            <a:off x="605436" y="4316818"/>
            <a:ext cx="2327910" cy="19558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u="sng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Equipment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White tray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Chopping board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Vegetable knife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Table spoon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Can opener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r>
              <a:rPr lang="en-GB" sz="1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Washing up bowl 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r>
              <a:rPr lang="en-GB" sz="1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Dish cloth &amp; tea towel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en-GB" sz="1200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>
          <a:xfrm>
            <a:off x="385446" y="-97949"/>
            <a:ext cx="1607820" cy="15449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spcAft>
                <a:spcPts val="0"/>
              </a:spcAft>
            </a:pPr>
            <a:r>
              <a:rPr lang="en-GB" sz="2800" b="1" u="sng" kern="1200" dirty="0">
                <a:ln w="635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F4F1E3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Comic Sans MS" panose="030F0702030302020204" pitchFamily="66" charset="0"/>
                <a:ea typeface="MS Mincho"/>
                <a:cs typeface="Comic Sans MS" panose="030F0702030302020204" pitchFamily="66" charset="0"/>
              </a:rPr>
              <a:t>Fish Pie</a:t>
            </a:r>
            <a:endParaRPr lang="en-GB" sz="1200" dirty="0">
              <a:effectLst/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5890895" y="5064109"/>
            <a:ext cx="4572000" cy="77597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228600" algn="ctr">
              <a:lnSpc>
                <a:spcPct val="115000"/>
              </a:lnSpc>
              <a:spcAft>
                <a:spcPts val="0"/>
              </a:spcAft>
            </a:pPr>
            <a:r>
              <a:rPr lang="en-GB" sz="1000" b="1" u="sng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Food Facts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15000"/>
              </a:lnSpc>
              <a:spcAft>
                <a:spcPts val="0"/>
              </a:spcAft>
            </a:pPr>
            <a:r>
              <a:rPr lang="en-GB" sz="100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Oily fish such as salmon, tuna, trout and mackerel are high in protein and omega 3 fatty acids which a good for every cell in our bodies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348FB09F-4F56-47F9-A5B2-8A0887762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5956" y="5884633"/>
            <a:ext cx="4572000" cy="77597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228600" algn="ctr">
              <a:lnSpc>
                <a:spcPct val="115000"/>
              </a:lnSpc>
              <a:spcAft>
                <a:spcPts val="0"/>
              </a:spcAft>
            </a:pPr>
            <a:r>
              <a:rPr lang="en-GB" sz="10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Dietary Information</a:t>
            </a:r>
          </a:p>
          <a:p>
            <a:pPr marL="228600">
              <a:lnSpc>
                <a:spcPct val="115000"/>
              </a:lnSpc>
              <a:spcAft>
                <a:spcPts val="0"/>
              </a:spcAft>
            </a:pPr>
            <a:r>
              <a:rPr lang="en-GB" sz="1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Swap the bread for gluten free bread</a:t>
            </a:r>
          </a:p>
          <a:p>
            <a:pPr marL="228600">
              <a:lnSpc>
                <a:spcPct val="115000"/>
              </a:lnSpc>
              <a:spcAft>
                <a:spcPts val="0"/>
              </a:spcAft>
            </a:pPr>
            <a:r>
              <a:rPr lang="en-GB" sz="1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Swap the cheese for vegan cheese (</a:t>
            </a:r>
            <a:r>
              <a:rPr lang="en-GB" sz="1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or don’t add any)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146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246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MS Gothic</vt:lpstr>
      <vt:lpstr>MS Mincho</vt:lpstr>
      <vt:lpstr>Arial</vt:lpstr>
      <vt:lpstr>Calibri</vt:lpstr>
      <vt:lpstr>Calibri Light</vt:lpstr>
      <vt:lpstr>Cambria Math</vt:lpstr>
      <vt:lpstr>Comic Sans MS</vt:lpstr>
      <vt:lpstr>Times New Roman</vt:lpstr>
      <vt:lpstr>Office Theme</vt:lpstr>
      <vt:lpstr>PowerPoint Presentation</vt:lpstr>
    </vt:vector>
  </TitlesOfParts>
  <Company>Poynton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 Browning</dc:creator>
  <cp:lastModifiedBy>A Corry</cp:lastModifiedBy>
  <cp:revision>2</cp:revision>
  <dcterms:created xsi:type="dcterms:W3CDTF">2018-01-25T11:58:55Z</dcterms:created>
  <dcterms:modified xsi:type="dcterms:W3CDTF">2021-07-15T10:00:11Z</dcterms:modified>
</cp:coreProperties>
</file>